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0266650" cx="21396950"/>
  <p:notesSz cx="6858000" cy="9144000"/>
  <p:embeddedFontLst>
    <p:embeddedFont>
      <p:font typeface="Comfortaa Regular"/>
      <p:regular r:id="rId7"/>
      <p:bold r:id="rId8"/>
    </p:embeddedFont>
    <p:embeddedFont>
      <p:font typeface="Comfortaa"/>
      <p:regular r:id="rId9"/>
      <p:bold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9533">
          <p15:clr>
            <a:srgbClr val="A4A3A4"/>
          </p15:clr>
        </p15:guide>
        <p15:guide id="2" pos="67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9533" orient="horz"/>
        <p:guide pos="6739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font" Target="fonts/Comfortaa-bold.fntdata"/><Relationship Id="rId9" Type="http://schemas.openxmlformats.org/officeDocument/2006/relationships/font" Target="fonts/Comforta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ComfortaaRegular-regular.fntdata"/><Relationship Id="rId8" Type="http://schemas.openxmlformats.org/officeDocument/2006/relationships/font" Target="fonts/ComfortaaRegular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17241" y="685800"/>
            <a:ext cx="2424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73d147c69_0_0:notes"/>
          <p:cNvSpPr/>
          <p:nvPr>
            <p:ph idx="2" type="sldImg"/>
          </p:nvPr>
        </p:nvSpPr>
        <p:spPr>
          <a:xfrm>
            <a:off x="2217241" y="685800"/>
            <a:ext cx="2424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73d147c6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729397" y="4381412"/>
            <a:ext cx="19938300" cy="12078000"/>
          </a:xfrm>
          <a:prstGeom prst="rect">
            <a:avLst/>
          </a:prstGeom>
        </p:spPr>
        <p:txBody>
          <a:bodyPr anchorCtr="0" anchor="b" bIns="321950" lIns="321950" spcFirstLastPara="1" rIns="321950" wrap="square" tIns="3219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300"/>
              <a:buNone/>
              <a:defRPr sz="183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729378" y="16677257"/>
            <a:ext cx="19938300" cy="46641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0"/>
              <a:buNone/>
              <a:defRPr sz="99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729378" y="6508933"/>
            <a:ext cx="19938300" cy="11553900"/>
          </a:xfrm>
          <a:prstGeom prst="rect">
            <a:avLst/>
          </a:prstGeom>
        </p:spPr>
        <p:txBody>
          <a:bodyPr anchorCtr="0" anchor="b" bIns="321950" lIns="321950" spcFirstLastPara="1" rIns="321950" wrap="square" tIns="3219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300"/>
              <a:buNone/>
              <a:defRPr sz="423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729378" y="18549099"/>
            <a:ext cx="19938300" cy="76545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indent="-628650" lvl="0" marL="457200" algn="ctr">
              <a:spcBef>
                <a:spcPts val="0"/>
              </a:spcBef>
              <a:spcAft>
                <a:spcPts val="0"/>
              </a:spcAft>
              <a:buSzPts val="6300"/>
              <a:buChar char="●"/>
              <a:defRPr/>
            </a:lvl1pPr>
            <a:lvl2pPr indent="-539750" lvl="1" marL="914400" algn="ctr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2pPr>
            <a:lvl3pPr indent="-539750" lvl="2" marL="1371600" algn="ctr">
              <a:spcBef>
                <a:spcPts val="5600"/>
              </a:spcBef>
              <a:spcAft>
                <a:spcPts val="0"/>
              </a:spcAft>
              <a:buSzPts val="4900"/>
              <a:buChar char="■"/>
              <a:defRPr/>
            </a:lvl3pPr>
            <a:lvl4pPr indent="-539750" lvl="3" marL="1828800" algn="ctr">
              <a:spcBef>
                <a:spcPts val="5600"/>
              </a:spcBef>
              <a:spcAft>
                <a:spcPts val="0"/>
              </a:spcAft>
              <a:buSzPts val="4900"/>
              <a:buChar char="●"/>
              <a:defRPr/>
            </a:lvl4pPr>
            <a:lvl5pPr indent="-539750" lvl="4" marL="2286000" algn="ctr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5pPr>
            <a:lvl6pPr indent="-539750" lvl="5" marL="2743200" algn="ctr">
              <a:spcBef>
                <a:spcPts val="5600"/>
              </a:spcBef>
              <a:spcAft>
                <a:spcPts val="0"/>
              </a:spcAft>
              <a:buSzPts val="4900"/>
              <a:buChar char="■"/>
              <a:defRPr/>
            </a:lvl6pPr>
            <a:lvl7pPr indent="-539750" lvl="6" marL="3200400" algn="ctr">
              <a:spcBef>
                <a:spcPts val="5600"/>
              </a:spcBef>
              <a:spcAft>
                <a:spcPts val="0"/>
              </a:spcAft>
              <a:buSzPts val="4900"/>
              <a:buChar char="●"/>
              <a:defRPr/>
            </a:lvl7pPr>
            <a:lvl8pPr indent="-539750" lvl="7" marL="3657600" algn="ctr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8pPr>
            <a:lvl9pPr indent="-539750" lvl="8" marL="4114800" algn="ctr">
              <a:spcBef>
                <a:spcPts val="5600"/>
              </a:spcBef>
              <a:spcAft>
                <a:spcPts val="5600"/>
              </a:spcAft>
              <a:buSzPts val="49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729378" y="12656562"/>
            <a:ext cx="19938300" cy="49536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700"/>
              <a:buNone/>
              <a:defRPr sz="127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729378" y="2618726"/>
            <a:ext cx="19938300" cy="33699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729378" y="6781677"/>
            <a:ext cx="19938300" cy="201036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indent="-628650" lvl="0" marL="457200">
              <a:spcBef>
                <a:spcPts val="0"/>
              </a:spcBef>
              <a:spcAft>
                <a:spcPts val="0"/>
              </a:spcAft>
              <a:buSzPts val="6300"/>
              <a:buChar char="●"/>
              <a:defRPr/>
            </a:lvl1pPr>
            <a:lvl2pPr indent="-539750" lvl="1" marL="914400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2pPr>
            <a:lvl3pPr indent="-539750" lvl="2" marL="1371600">
              <a:spcBef>
                <a:spcPts val="5600"/>
              </a:spcBef>
              <a:spcAft>
                <a:spcPts val="0"/>
              </a:spcAft>
              <a:buSzPts val="4900"/>
              <a:buChar char="■"/>
              <a:defRPr/>
            </a:lvl3pPr>
            <a:lvl4pPr indent="-539750" lvl="3" marL="1828800">
              <a:spcBef>
                <a:spcPts val="5600"/>
              </a:spcBef>
              <a:spcAft>
                <a:spcPts val="0"/>
              </a:spcAft>
              <a:buSzPts val="4900"/>
              <a:buChar char="●"/>
              <a:defRPr/>
            </a:lvl4pPr>
            <a:lvl5pPr indent="-539750" lvl="4" marL="2286000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5pPr>
            <a:lvl6pPr indent="-539750" lvl="5" marL="2743200">
              <a:spcBef>
                <a:spcPts val="5600"/>
              </a:spcBef>
              <a:spcAft>
                <a:spcPts val="0"/>
              </a:spcAft>
              <a:buSzPts val="4900"/>
              <a:buChar char="■"/>
              <a:defRPr/>
            </a:lvl6pPr>
            <a:lvl7pPr indent="-539750" lvl="6" marL="3200400">
              <a:spcBef>
                <a:spcPts val="5600"/>
              </a:spcBef>
              <a:spcAft>
                <a:spcPts val="0"/>
              </a:spcAft>
              <a:buSzPts val="4900"/>
              <a:buChar char="●"/>
              <a:defRPr/>
            </a:lvl7pPr>
            <a:lvl8pPr indent="-539750" lvl="7" marL="3657600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8pPr>
            <a:lvl9pPr indent="-539750" lvl="8" marL="4114800">
              <a:spcBef>
                <a:spcPts val="5600"/>
              </a:spcBef>
              <a:spcAft>
                <a:spcPts val="5600"/>
              </a:spcAft>
              <a:buSzPts val="49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729378" y="2618726"/>
            <a:ext cx="19938300" cy="33699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729378" y="6781677"/>
            <a:ext cx="9359700" cy="201036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indent="-539750" lvl="0" marL="457200">
              <a:spcBef>
                <a:spcPts val="0"/>
              </a:spcBef>
              <a:spcAft>
                <a:spcPts val="0"/>
              </a:spcAft>
              <a:buSzPts val="4900"/>
              <a:buChar char="●"/>
              <a:defRPr sz="4900"/>
            </a:lvl1pPr>
            <a:lvl2pPr indent="-495300" lvl="1" marL="9144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2pPr>
            <a:lvl3pPr indent="-495300" lvl="2" marL="1371600">
              <a:spcBef>
                <a:spcPts val="5600"/>
              </a:spcBef>
              <a:spcAft>
                <a:spcPts val="0"/>
              </a:spcAft>
              <a:buSzPts val="4200"/>
              <a:buChar char="■"/>
              <a:defRPr sz="4200"/>
            </a:lvl3pPr>
            <a:lvl4pPr indent="-495300" lvl="3" marL="1828800">
              <a:spcBef>
                <a:spcPts val="5600"/>
              </a:spcBef>
              <a:spcAft>
                <a:spcPts val="0"/>
              </a:spcAft>
              <a:buSzPts val="4200"/>
              <a:buChar char="●"/>
              <a:defRPr sz="4200"/>
            </a:lvl4pPr>
            <a:lvl5pPr indent="-495300" lvl="4" marL="22860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5pPr>
            <a:lvl6pPr indent="-495300" lvl="5" marL="2743200">
              <a:spcBef>
                <a:spcPts val="5600"/>
              </a:spcBef>
              <a:spcAft>
                <a:spcPts val="0"/>
              </a:spcAft>
              <a:buSzPts val="4200"/>
              <a:buChar char="■"/>
              <a:defRPr sz="4200"/>
            </a:lvl6pPr>
            <a:lvl7pPr indent="-495300" lvl="6" marL="3200400">
              <a:spcBef>
                <a:spcPts val="5600"/>
              </a:spcBef>
              <a:spcAft>
                <a:spcPts val="0"/>
              </a:spcAft>
              <a:buSzPts val="4200"/>
              <a:buChar char="●"/>
              <a:defRPr sz="4200"/>
            </a:lvl7pPr>
            <a:lvl8pPr indent="-495300" lvl="7" marL="36576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8pPr>
            <a:lvl9pPr indent="-495300" lvl="8" marL="4114800">
              <a:spcBef>
                <a:spcPts val="5600"/>
              </a:spcBef>
              <a:spcAft>
                <a:spcPts val="5600"/>
              </a:spcAft>
              <a:buSzPts val="4200"/>
              <a:buChar char="■"/>
              <a:defRPr sz="4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11307811" y="6781677"/>
            <a:ext cx="9359700" cy="201036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indent="-539750" lvl="0" marL="457200">
              <a:spcBef>
                <a:spcPts val="0"/>
              </a:spcBef>
              <a:spcAft>
                <a:spcPts val="0"/>
              </a:spcAft>
              <a:buSzPts val="4900"/>
              <a:buChar char="●"/>
              <a:defRPr sz="4900"/>
            </a:lvl1pPr>
            <a:lvl2pPr indent="-495300" lvl="1" marL="9144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2pPr>
            <a:lvl3pPr indent="-495300" lvl="2" marL="1371600">
              <a:spcBef>
                <a:spcPts val="5600"/>
              </a:spcBef>
              <a:spcAft>
                <a:spcPts val="0"/>
              </a:spcAft>
              <a:buSzPts val="4200"/>
              <a:buChar char="■"/>
              <a:defRPr sz="4200"/>
            </a:lvl3pPr>
            <a:lvl4pPr indent="-495300" lvl="3" marL="1828800">
              <a:spcBef>
                <a:spcPts val="5600"/>
              </a:spcBef>
              <a:spcAft>
                <a:spcPts val="0"/>
              </a:spcAft>
              <a:buSzPts val="4200"/>
              <a:buChar char="●"/>
              <a:defRPr sz="4200"/>
            </a:lvl4pPr>
            <a:lvl5pPr indent="-495300" lvl="4" marL="22860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5pPr>
            <a:lvl6pPr indent="-495300" lvl="5" marL="2743200">
              <a:spcBef>
                <a:spcPts val="5600"/>
              </a:spcBef>
              <a:spcAft>
                <a:spcPts val="0"/>
              </a:spcAft>
              <a:buSzPts val="4200"/>
              <a:buChar char="■"/>
              <a:defRPr sz="4200"/>
            </a:lvl6pPr>
            <a:lvl7pPr indent="-495300" lvl="6" marL="3200400">
              <a:spcBef>
                <a:spcPts val="5600"/>
              </a:spcBef>
              <a:spcAft>
                <a:spcPts val="0"/>
              </a:spcAft>
              <a:buSzPts val="4200"/>
              <a:buChar char="●"/>
              <a:defRPr sz="4200"/>
            </a:lvl7pPr>
            <a:lvl8pPr indent="-495300" lvl="7" marL="36576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8pPr>
            <a:lvl9pPr indent="-495300" lvl="8" marL="4114800">
              <a:spcBef>
                <a:spcPts val="5600"/>
              </a:spcBef>
              <a:spcAft>
                <a:spcPts val="5600"/>
              </a:spcAft>
              <a:buSzPts val="4200"/>
              <a:buChar char="■"/>
              <a:defRPr sz="4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729378" y="2618726"/>
            <a:ext cx="19938300" cy="33699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9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729378" y="3269398"/>
            <a:ext cx="6570600" cy="4446900"/>
          </a:xfrm>
          <a:prstGeom prst="rect">
            <a:avLst/>
          </a:prstGeom>
        </p:spPr>
        <p:txBody>
          <a:bodyPr anchorCtr="0" anchor="b" bIns="321950" lIns="321950" spcFirstLastPara="1" rIns="321950" wrap="square" tIns="3219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1pPr>
            <a:lvl2pPr lvl="1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729378" y="8177027"/>
            <a:ext cx="6570600" cy="187086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indent="-495300" lvl="0" marL="45720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indent="-495300" lvl="1" marL="9144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2pPr>
            <a:lvl3pPr indent="-495300" lvl="2" marL="1371600">
              <a:spcBef>
                <a:spcPts val="5600"/>
              </a:spcBef>
              <a:spcAft>
                <a:spcPts val="0"/>
              </a:spcAft>
              <a:buSzPts val="4200"/>
              <a:buChar char="■"/>
              <a:defRPr sz="4200"/>
            </a:lvl3pPr>
            <a:lvl4pPr indent="-495300" lvl="3" marL="1828800">
              <a:spcBef>
                <a:spcPts val="5600"/>
              </a:spcBef>
              <a:spcAft>
                <a:spcPts val="0"/>
              </a:spcAft>
              <a:buSzPts val="4200"/>
              <a:buChar char="●"/>
              <a:defRPr sz="4200"/>
            </a:lvl4pPr>
            <a:lvl5pPr indent="-495300" lvl="4" marL="22860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5pPr>
            <a:lvl6pPr indent="-495300" lvl="5" marL="2743200">
              <a:spcBef>
                <a:spcPts val="5600"/>
              </a:spcBef>
              <a:spcAft>
                <a:spcPts val="0"/>
              </a:spcAft>
              <a:buSzPts val="4200"/>
              <a:buChar char="■"/>
              <a:defRPr sz="4200"/>
            </a:lvl6pPr>
            <a:lvl7pPr indent="-495300" lvl="6" marL="3200400">
              <a:spcBef>
                <a:spcPts val="5600"/>
              </a:spcBef>
              <a:spcAft>
                <a:spcPts val="0"/>
              </a:spcAft>
              <a:buSzPts val="4200"/>
              <a:buChar char="●"/>
              <a:defRPr sz="4200"/>
            </a:lvl7pPr>
            <a:lvl8pPr indent="-495300" lvl="7" marL="3657600">
              <a:spcBef>
                <a:spcPts val="5600"/>
              </a:spcBef>
              <a:spcAft>
                <a:spcPts val="0"/>
              </a:spcAft>
              <a:buSzPts val="4200"/>
              <a:buChar char="○"/>
              <a:defRPr sz="4200"/>
            </a:lvl8pPr>
            <a:lvl9pPr indent="-495300" lvl="8" marL="4114800">
              <a:spcBef>
                <a:spcPts val="5600"/>
              </a:spcBef>
              <a:spcAft>
                <a:spcPts val="5600"/>
              </a:spcAft>
              <a:buSzPts val="4200"/>
              <a:buChar char="■"/>
              <a:defRPr sz="4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1147184" y="2648884"/>
            <a:ext cx="14900700" cy="24072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1pPr>
            <a:lvl2pPr lvl="1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2pPr>
            <a:lvl3pPr lvl="2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3pPr>
            <a:lvl4pPr lvl="3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4pPr>
            <a:lvl5pPr lvl="4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5pPr>
            <a:lvl6pPr lvl="5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6pPr>
            <a:lvl7pPr lvl="6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7pPr>
            <a:lvl8pPr lvl="7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8pPr>
            <a:lvl9pPr lvl="8">
              <a:spcBef>
                <a:spcPts val="0"/>
              </a:spcBef>
              <a:spcAft>
                <a:spcPts val="0"/>
              </a:spcAft>
              <a:buSzPts val="16900"/>
              <a:buNone/>
              <a:defRPr sz="16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0698475" y="-736"/>
            <a:ext cx="10698600" cy="30266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21950" lIns="321950" spcFirstLastPara="1" rIns="321950" wrap="square" tIns="321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621270" y="7256552"/>
            <a:ext cx="9465900" cy="8722800"/>
          </a:xfrm>
          <a:prstGeom prst="rect">
            <a:avLst/>
          </a:prstGeom>
        </p:spPr>
        <p:txBody>
          <a:bodyPr anchorCtr="0" anchor="b" bIns="321950" lIns="321950" spcFirstLastPara="1" rIns="321950" wrap="square" tIns="3219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621270" y="16494545"/>
            <a:ext cx="9465900" cy="7268100"/>
          </a:xfrm>
          <a:prstGeom prst="rect">
            <a:avLst/>
          </a:prstGeom>
        </p:spPr>
        <p:txBody>
          <a:bodyPr anchorCtr="0" anchor="t" bIns="321950" lIns="321950" spcFirstLastPara="1" rIns="321950" wrap="square" tIns="3219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11558425" y="4260781"/>
            <a:ext cx="8978700" cy="217437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indent="-628650" lvl="0" marL="457200">
              <a:spcBef>
                <a:spcPts val="0"/>
              </a:spcBef>
              <a:spcAft>
                <a:spcPts val="0"/>
              </a:spcAft>
              <a:buSzPts val="6300"/>
              <a:buChar char="●"/>
              <a:defRPr/>
            </a:lvl1pPr>
            <a:lvl2pPr indent="-539750" lvl="1" marL="914400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2pPr>
            <a:lvl3pPr indent="-539750" lvl="2" marL="1371600">
              <a:spcBef>
                <a:spcPts val="5600"/>
              </a:spcBef>
              <a:spcAft>
                <a:spcPts val="0"/>
              </a:spcAft>
              <a:buSzPts val="4900"/>
              <a:buChar char="■"/>
              <a:defRPr/>
            </a:lvl3pPr>
            <a:lvl4pPr indent="-539750" lvl="3" marL="1828800">
              <a:spcBef>
                <a:spcPts val="5600"/>
              </a:spcBef>
              <a:spcAft>
                <a:spcPts val="0"/>
              </a:spcAft>
              <a:buSzPts val="4900"/>
              <a:buChar char="●"/>
              <a:defRPr/>
            </a:lvl4pPr>
            <a:lvl5pPr indent="-539750" lvl="4" marL="2286000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5pPr>
            <a:lvl6pPr indent="-539750" lvl="5" marL="2743200">
              <a:spcBef>
                <a:spcPts val="5600"/>
              </a:spcBef>
              <a:spcAft>
                <a:spcPts val="0"/>
              </a:spcAft>
              <a:buSzPts val="4900"/>
              <a:buChar char="■"/>
              <a:defRPr/>
            </a:lvl6pPr>
            <a:lvl7pPr indent="-539750" lvl="6" marL="3200400">
              <a:spcBef>
                <a:spcPts val="5600"/>
              </a:spcBef>
              <a:spcAft>
                <a:spcPts val="0"/>
              </a:spcAft>
              <a:buSzPts val="4900"/>
              <a:buChar char="●"/>
              <a:defRPr/>
            </a:lvl7pPr>
            <a:lvl8pPr indent="-539750" lvl="7" marL="3657600">
              <a:spcBef>
                <a:spcPts val="5600"/>
              </a:spcBef>
              <a:spcAft>
                <a:spcPts val="0"/>
              </a:spcAft>
              <a:buSzPts val="4900"/>
              <a:buChar char="○"/>
              <a:defRPr/>
            </a:lvl8pPr>
            <a:lvl9pPr indent="-539750" lvl="8" marL="4114800">
              <a:spcBef>
                <a:spcPts val="5600"/>
              </a:spcBef>
              <a:spcAft>
                <a:spcPts val="5600"/>
              </a:spcAft>
              <a:buSzPts val="49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729378" y="24894592"/>
            <a:ext cx="14037300" cy="35607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9378" y="2618726"/>
            <a:ext cx="19938300" cy="3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321950" lIns="321950" spcFirstLastPara="1" rIns="321950" wrap="square" tIns="3219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0"/>
              <a:buNone/>
              <a:defRPr sz="9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29378" y="6781677"/>
            <a:ext cx="19938300" cy="201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21950" lIns="321950" spcFirstLastPara="1" rIns="321950" wrap="square" tIns="321950">
            <a:noAutofit/>
          </a:bodyPr>
          <a:lstStyle>
            <a:lvl1pPr indent="-6286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300"/>
              <a:buChar char="●"/>
              <a:defRPr sz="6300">
                <a:solidFill>
                  <a:schemeClr val="dk2"/>
                </a:solidFill>
              </a:defRPr>
            </a:lvl1pPr>
            <a:lvl2pPr indent="-539750" lvl="1" marL="9144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○"/>
              <a:defRPr sz="4900">
                <a:solidFill>
                  <a:schemeClr val="dk2"/>
                </a:solidFill>
              </a:defRPr>
            </a:lvl2pPr>
            <a:lvl3pPr indent="-539750" lvl="2" marL="13716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■"/>
              <a:defRPr sz="4900">
                <a:solidFill>
                  <a:schemeClr val="dk2"/>
                </a:solidFill>
              </a:defRPr>
            </a:lvl3pPr>
            <a:lvl4pPr indent="-539750" lvl="3" marL="18288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●"/>
              <a:defRPr sz="4900">
                <a:solidFill>
                  <a:schemeClr val="dk2"/>
                </a:solidFill>
              </a:defRPr>
            </a:lvl4pPr>
            <a:lvl5pPr indent="-539750" lvl="4" marL="22860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○"/>
              <a:defRPr sz="4900">
                <a:solidFill>
                  <a:schemeClr val="dk2"/>
                </a:solidFill>
              </a:defRPr>
            </a:lvl5pPr>
            <a:lvl6pPr indent="-539750" lvl="5" marL="27432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■"/>
              <a:defRPr sz="4900">
                <a:solidFill>
                  <a:schemeClr val="dk2"/>
                </a:solidFill>
              </a:defRPr>
            </a:lvl6pPr>
            <a:lvl7pPr indent="-539750" lvl="6" marL="32004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●"/>
              <a:defRPr sz="4900">
                <a:solidFill>
                  <a:schemeClr val="dk2"/>
                </a:solidFill>
              </a:defRPr>
            </a:lvl7pPr>
            <a:lvl8pPr indent="-539750" lvl="7" marL="3657600">
              <a:lnSpc>
                <a:spcPct val="115000"/>
              </a:lnSpc>
              <a:spcBef>
                <a:spcPts val="5600"/>
              </a:spcBef>
              <a:spcAft>
                <a:spcPts val="0"/>
              </a:spcAft>
              <a:buClr>
                <a:schemeClr val="dk2"/>
              </a:buClr>
              <a:buSzPts val="4900"/>
              <a:buChar char="○"/>
              <a:defRPr sz="4900">
                <a:solidFill>
                  <a:schemeClr val="dk2"/>
                </a:solidFill>
              </a:defRPr>
            </a:lvl8pPr>
            <a:lvl9pPr indent="-539750" lvl="8" marL="4114800">
              <a:lnSpc>
                <a:spcPct val="115000"/>
              </a:lnSpc>
              <a:spcBef>
                <a:spcPts val="5600"/>
              </a:spcBef>
              <a:spcAft>
                <a:spcPts val="5600"/>
              </a:spcAft>
              <a:buClr>
                <a:schemeClr val="dk2"/>
              </a:buClr>
              <a:buSzPts val="4900"/>
              <a:buChar char="■"/>
              <a:defRPr sz="4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9825542" y="27440449"/>
            <a:ext cx="1284000" cy="23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1950" lIns="321950" spcFirstLastPara="1" rIns="321950" wrap="square" tIns="321950">
            <a:noAutofit/>
          </a:bodyPr>
          <a:lstStyle>
            <a:lvl1pPr lvl="0" algn="r">
              <a:buNone/>
              <a:defRPr sz="3500">
                <a:solidFill>
                  <a:schemeClr val="dk2"/>
                </a:solidFill>
              </a:defRPr>
            </a:lvl1pPr>
            <a:lvl2pPr lvl="1" algn="r">
              <a:buNone/>
              <a:defRPr sz="3500">
                <a:solidFill>
                  <a:schemeClr val="dk2"/>
                </a:solidFill>
              </a:defRPr>
            </a:lvl2pPr>
            <a:lvl3pPr lvl="2" algn="r">
              <a:buNone/>
              <a:defRPr sz="3500">
                <a:solidFill>
                  <a:schemeClr val="dk2"/>
                </a:solidFill>
              </a:defRPr>
            </a:lvl3pPr>
            <a:lvl4pPr lvl="3" algn="r">
              <a:buNone/>
              <a:defRPr sz="3500">
                <a:solidFill>
                  <a:schemeClr val="dk2"/>
                </a:solidFill>
              </a:defRPr>
            </a:lvl4pPr>
            <a:lvl5pPr lvl="4" algn="r">
              <a:buNone/>
              <a:defRPr sz="3500">
                <a:solidFill>
                  <a:schemeClr val="dk2"/>
                </a:solidFill>
              </a:defRPr>
            </a:lvl5pPr>
            <a:lvl6pPr lvl="5" algn="r">
              <a:buNone/>
              <a:defRPr sz="3500">
                <a:solidFill>
                  <a:schemeClr val="dk2"/>
                </a:solidFill>
              </a:defRPr>
            </a:lvl6pPr>
            <a:lvl7pPr lvl="6" algn="r">
              <a:buNone/>
              <a:defRPr sz="3500">
                <a:solidFill>
                  <a:schemeClr val="dk2"/>
                </a:solidFill>
              </a:defRPr>
            </a:lvl7pPr>
            <a:lvl8pPr lvl="7" algn="r">
              <a:buNone/>
              <a:defRPr sz="3500">
                <a:solidFill>
                  <a:schemeClr val="dk2"/>
                </a:solidFill>
              </a:defRPr>
            </a:lvl8pPr>
            <a:lvl9pPr lvl="8" algn="r">
              <a:buNone/>
              <a:defRPr sz="35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Relationship Id="rId4" Type="http://schemas.openxmlformats.org/officeDocument/2006/relationships/image" Target="../media/image2.png"/><Relationship Id="rId11" Type="http://schemas.openxmlformats.org/officeDocument/2006/relationships/image" Target="../media/image3.png"/><Relationship Id="rId10" Type="http://schemas.openxmlformats.org/officeDocument/2006/relationships/image" Target="../media/image10.png"/><Relationship Id="rId12" Type="http://schemas.openxmlformats.org/officeDocument/2006/relationships/image" Target="../media/image7.png"/><Relationship Id="rId9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4.png"/><Relationship Id="rId7" Type="http://schemas.openxmlformats.org/officeDocument/2006/relationships/image" Target="../media/image9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66666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914400" y="1261275"/>
            <a:ext cx="19735800" cy="26332800"/>
          </a:xfrm>
          <a:prstGeom prst="rect">
            <a:avLst/>
          </a:prstGeom>
          <a:solidFill>
            <a:srgbClr val="EFEFEF"/>
          </a:solidFill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/>
          <p:nvPr/>
        </p:nvSpPr>
        <p:spPr>
          <a:xfrm>
            <a:off x="9631675" y="27921750"/>
            <a:ext cx="2133600" cy="2040000"/>
          </a:xfrm>
          <a:prstGeom prst="ellipse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8284950" y="476100"/>
            <a:ext cx="4994700" cy="457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/>
          <p:nvPr/>
        </p:nvSpPr>
        <p:spPr>
          <a:xfrm>
            <a:off x="4343400" y="381000"/>
            <a:ext cx="762000" cy="609600"/>
          </a:xfrm>
          <a:prstGeom prst="ellipse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1650" y="1516325"/>
            <a:ext cx="4445343" cy="31482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370650" y="1500300"/>
            <a:ext cx="5145600" cy="30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rgbClr val="FF0000"/>
                </a:solidFill>
                <a:latin typeface="Comfortaa"/>
                <a:ea typeface="Comfortaa"/>
                <a:cs typeface="Comfortaa"/>
                <a:sym typeface="Comfortaa"/>
              </a:rPr>
              <a:t>T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o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g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e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t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h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e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r</a:t>
            </a:r>
            <a:endParaRPr b="1" sz="5000"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rgbClr val="FF0000"/>
                </a:solidFill>
                <a:latin typeface="Comfortaa"/>
                <a:ea typeface="Comfortaa"/>
                <a:cs typeface="Comfortaa"/>
                <a:sym typeface="Comfortaa"/>
              </a:rPr>
              <a:t>E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v e r y o n e</a:t>
            </a:r>
            <a:endParaRPr b="1" sz="5000"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rgbClr val="FF0000"/>
                </a:solidFill>
                <a:latin typeface="Comfortaa"/>
                <a:ea typeface="Comfortaa"/>
                <a:cs typeface="Comfortaa"/>
                <a:sym typeface="Comfortaa"/>
              </a:rPr>
              <a:t>A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c h i e v e s</a:t>
            </a:r>
            <a:endParaRPr b="1" sz="5000"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rgbClr val="FF0000"/>
                </a:solidFill>
                <a:latin typeface="Comfortaa"/>
                <a:ea typeface="Comfortaa"/>
                <a:cs typeface="Comfortaa"/>
                <a:sym typeface="Comfortaa"/>
              </a:rPr>
              <a:t>M</a:t>
            </a:r>
            <a:r>
              <a:rPr b="1" lang="en-GB" sz="5000">
                <a:latin typeface="Comfortaa"/>
                <a:ea typeface="Comfortaa"/>
                <a:cs typeface="Comfortaa"/>
                <a:sym typeface="Comfortaa"/>
              </a:rPr>
              <a:t> o r e </a:t>
            </a:r>
            <a:endParaRPr b="1" sz="5000"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0">
              <a:latin typeface="Comfortaa Regular"/>
              <a:ea typeface="Comfortaa Regular"/>
              <a:cs typeface="Comfortaa Regular"/>
              <a:sym typeface="Comfortaa Regular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1063" y="5718625"/>
            <a:ext cx="2377300" cy="237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41038" y="9870963"/>
            <a:ext cx="2377300" cy="238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98062" y="14440025"/>
            <a:ext cx="3063300" cy="306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09700" y="7927285"/>
            <a:ext cx="2040000" cy="20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09713" y="12568685"/>
            <a:ext cx="2040000" cy="20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09713" y="17210085"/>
            <a:ext cx="2040000" cy="20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68450" y="21851463"/>
            <a:ext cx="1722525" cy="172252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3"/>
          <p:cNvSpPr/>
          <p:nvPr/>
        </p:nvSpPr>
        <p:spPr>
          <a:xfrm>
            <a:off x="6431888" y="5547025"/>
            <a:ext cx="11438100" cy="3404400"/>
          </a:xfrm>
          <a:prstGeom prst="wedgeRoundRectCallout">
            <a:avLst>
              <a:gd fmla="val -58409" name="adj1"/>
              <a:gd fmla="val -23454" name="adj2"/>
              <a:gd fmla="val 0" name="adj3"/>
            </a:avLst>
          </a:prstGeom>
          <a:solidFill>
            <a:srgbClr val="8E7CC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4000">
                <a:solidFill>
                  <a:schemeClr val="dk1"/>
                </a:solidFill>
              </a:rPr>
              <a:t>Planning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Initial Design Documents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Group and client meetings, to get initial ideas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Initial marketing, project plan, presentation</a:t>
            </a:r>
            <a:endParaRPr/>
          </a:p>
        </p:txBody>
      </p:sp>
      <p:sp>
        <p:nvSpPr>
          <p:cNvPr id="68" name="Google Shape;68;p13"/>
          <p:cNvSpPr/>
          <p:nvPr/>
        </p:nvSpPr>
        <p:spPr>
          <a:xfrm>
            <a:off x="11013474" y="9797213"/>
            <a:ext cx="9550500" cy="3404400"/>
          </a:xfrm>
          <a:prstGeom prst="wedgeRoundRectCallout">
            <a:avLst>
              <a:gd fmla="val -60531" name="adj1"/>
              <a:gd fmla="val -21821" name="adj2"/>
              <a:gd fmla="val 0" name="adj3"/>
            </a:avLst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4000">
                <a:solidFill>
                  <a:schemeClr val="dk1"/>
                </a:solidFill>
              </a:rPr>
              <a:t>Prototype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Designing initial ideas for prototype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Improving upon the initial prototype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Presentation of final prototype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69" name="Google Shape;69;p13"/>
          <p:cNvSpPr/>
          <p:nvPr/>
        </p:nvSpPr>
        <p:spPr>
          <a:xfrm>
            <a:off x="6355663" y="14540325"/>
            <a:ext cx="12129600" cy="3404400"/>
          </a:xfrm>
          <a:prstGeom prst="wedgeRoundRectCallout">
            <a:avLst>
              <a:gd fmla="val -58760" name="adj1"/>
              <a:gd fmla="val -21821" name="adj2"/>
              <a:gd fmla="val 0" name="adj3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dk1"/>
                </a:solidFill>
              </a:rPr>
              <a:t>Production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Begin coding, programing and design the ideas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Making it accessible on mobile and web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Testing and modifying the app until it is perfect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70" name="Google Shape;70;p13"/>
          <p:cNvSpPr/>
          <p:nvPr/>
        </p:nvSpPr>
        <p:spPr>
          <a:xfrm>
            <a:off x="9631675" y="18951675"/>
            <a:ext cx="10932300" cy="3404400"/>
          </a:xfrm>
          <a:prstGeom prst="wedgeRoundRectCallout">
            <a:avLst>
              <a:gd fmla="val -58760" name="adj1"/>
              <a:gd fmla="val -21821" name="adj2"/>
              <a:gd fmla="val 0" name="adj3"/>
            </a:avLst>
          </a:prstGeom>
          <a:solidFill>
            <a:srgbClr val="E0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dk1"/>
                </a:solidFill>
              </a:rPr>
              <a:t>Team Work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Asserting roles for everyone in the group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Weekly meetings, constant communication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Everyone is given equal amounts of works/tasks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71" name="Google Shape;71;p13"/>
          <p:cNvSpPr/>
          <p:nvPr/>
        </p:nvSpPr>
        <p:spPr>
          <a:xfrm>
            <a:off x="7581838" y="23515450"/>
            <a:ext cx="12129600" cy="3404400"/>
          </a:xfrm>
          <a:prstGeom prst="wedgeRoundRectCallout">
            <a:avLst>
              <a:gd fmla="val -58760" name="adj1"/>
              <a:gd fmla="val -21821" name="adj2"/>
              <a:gd fmla="val 0" name="adj3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dk1"/>
                </a:solidFill>
              </a:rPr>
              <a:t>The Perfect Application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Presenting the final and perfect mobile expenses application for Saggezza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GB" sz="4000">
                <a:solidFill>
                  <a:schemeClr val="dk1"/>
                </a:solidFill>
              </a:rPr>
              <a:t>Easy to use, works functionally and meets all the expectation of an expenses application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72" name="Google Shape;72;p13"/>
          <p:cNvSpPr txBox="1"/>
          <p:nvPr/>
        </p:nvSpPr>
        <p:spPr>
          <a:xfrm>
            <a:off x="11765275" y="1501050"/>
            <a:ext cx="8401200" cy="31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5000">
                <a:solidFill>
                  <a:srgbClr val="1155CC"/>
                </a:solidFill>
              </a:rPr>
              <a:t>Phil</a:t>
            </a:r>
            <a:r>
              <a:rPr b="1" lang="en-GB" sz="5000">
                <a:solidFill>
                  <a:schemeClr val="dk1"/>
                </a:solidFill>
              </a:rPr>
              <a:t> - </a:t>
            </a:r>
            <a:r>
              <a:rPr b="1" lang="en-GB" sz="5000">
                <a:solidFill>
                  <a:srgbClr val="38761D"/>
                </a:solidFill>
              </a:rPr>
              <a:t>Arben</a:t>
            </a:r>
            <a:endParaRPr b="1" sz="5000">
              <a:solidFill>
                <a:srgbClr val="38761D"/>
              </a:solidFill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rgbClr val="351C75"/>
                </a:solidFill>
              </a:rPr>
              <a:t>Kyriakos</a:t>
            </a:r>
            <a:r>
              <a:rPr b="1" lang="en-GB" sz="5000">
                <a:solidFill>
                  <a:schemeClr val="dk1"/>
                </a:solidFill>
              </a:rPr>
              <a:t> - </a:t>
            </a:r>
            <a:r>
              <a:rPr b="1" lang="en-GB" sz="5000">
                <a:solidFill>
                  <a:srgbClr val="741B47"/>
                </a:solidFill>
              </a:rPr>
              <a:t>Kostandin</a:t>
            </a:r>
            <a:endParaRPr b="1" sz="5000">
              <a:solidFill>
                <a:srgbClr val="741B47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5000">
                <a:solidFill>
                  <a:srgbClr val="7F6000"/>
                </a:solidFill>
              </a:rPr>
              <a:t>Angel </a:t>
            </a:r>
            <a:r>
              <a:rPr b="1" lang="en-GB" sz="5000">
                <a:solidFill>
                  <a:schemeClr val="dk1"/>
                </a:solidFill>
              </a:rPr>
              <a:t>- </a:t>
            </a:r>
            <a:r>
              <a:rPr b="1" lang="en-GB" sz="5000">
                <a:solidFill>
                  <a:srgbClr val="CC0000"/>
                </a:solidFill>
              </a:rPr>
              <a:t>Andrea</a:t>
            </a:r>
            <a:endParaRPr b="1" sz="5000">
              <a:solidFill>
                <a:srgbClr val="CC0000"/>
              </a:solidFill>
            </a:endParaRPr>
          </a:p>
        </p:txBody>
      </p:sp>
      <p:pic>
        <p:nvPicPr>
          <p:cNvPr id="73" name="Google Shape;73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76725" y="18951675"/>
            <a:ext cx="4325250" cy="3574951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4" name="Google Shape;74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745838" y="19384975"/>
            <a:ext cx="2367775" cy="236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267200" y="9762694"/>
            <a:ext cx="5511391" cy="3574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37850" y="23439250"/>
            <a:ext cx="4994700" cy="3734072"/>
          </a:xfrm>
          <a:prstGeom prst="rect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